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98A0A5-7D61-4373-957D-D77971D1A04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F7B541-7585-4FFD-9481-51AC76DDD86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Aftermath of 9/11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People who caused and were affected by 9/11</a:t>
            </a:r>
          </a:p>
          <a:p>
            <a:pPr lvl="1"/>
            <a:r>
              <a:rPr lang="en-US" dirty="0" smtClean="0"/>
              <a:t>Taliban</a:t>
            </a:r>
          </a:p>
          <a:p>
            <a:pPr lvl="1"/>
            <a:r>
              <a:rPr lang="en-US" dirty="0" smtClean="0"/>
              <a:t>American people</a:t>
            </a:r>
            <a:endParaRPr lang="en-US" dirty="0" smtClean="0"/>
          </a:p>
          <a:p>
            <a:pPr lvl="1"/>
            <a:r>
              <a:rPr lang="en-US" dirty="0" smtClean="0"/>
              <a:t>This made the Americans change their </a:t>
            </a:r>
            <a:r>
              <a:rPr lang="en-US" dirty="0" err="1" smtClean="0"/>
              <a:t>preception</a:t>
            </a:r>
            <a:r>
              <a:rPr lang="en-US" dirty="0" smtClean="0"/>
              <a:t> about freedom.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attacks on the pentagon and the twin towers happened September 9, 2001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attacks hit the twin towers, the pentagon, and also Pennsylvania. The twin towers was the most important because it killed a lot of people. Also, the Twin Towers was a symbol of success in our society.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Taliban attacked the twin towers and the pentagon because the Americans did not help them when the soviets bombed them. Also they wanted to destroy American freedom.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Taliban hijacked planes and crashed them into the Twin Towers and the Pentagon. This made the United States ground all planes, and people of ethnic backgrounds were detained.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This event was important because it made us go to war, and it showed that American freedom could be attacked.</a:t>
            </a:r>
          </a:p>
          <a:p>
            <a:pPr lvl="1"/>
            <a:r>
              <a:rPr lang="en-US" dirty="0" smtClean="0"/>
              <a:t>United states had to change many of its rules and regulations due to the attacks such as, homeland security, airport security, and customs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4016</TotalTime>
  <Words>191</Words>
  <Application>Microsoft Office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Aftermath of 9/11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Aftermath of 9/11</dc:title>
  <dc:creator>Crawford, Jeremy</dc:creator>
  <cp:lastModifiedBy>Crawford, Jeremy</cp:lastModifiedBy>
  <cp:revision>12</cp:revision>
  <dcterms:created xsi:type="dcterms:W3CDTF">2010-02-12T18:43:27Z</dcterms:created>
  <dcterms:modified xsi:type="dcterms:W3CDTF">2010-02-15T13:40:09Z</dcterms:modified>
</cp:coreProperties>
</file>